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40F04-C162-4C43-ABAC-1C6B9DD3D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Aanpassingen bij planten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D50546-F8A0-4130-B07C-67236BA18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udiobestand 3">
            <a:hlinkClick r:id="" action="ppaction://media"/>
            <a:extLst>
              <a:ext uri="{FF2B5EF4-FFF2-40B4-BE49-F238E27FC236}">
                <a16:creationId xmlns:a16="http://schemas.microsoft.com/office/drawing/2014/main" id="{571E5073-6654-4860-B55D-2C379DE41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9"/>
    </mc:Choice>
    <mc:Fallback xmlns="">
      <p:transition spd="slow" advTm="7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A6005-BFA4-4214-8D10-7A5A366E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Aanpassingen bij planten</a:t>
            </a:r>
          </a:p>
        </p:txBody>
      </p:sp>
      <p:pic>
        <p:nvPicPr>
          <p:cNvPr id="11" name="Tijdelijke aanduiding voor inhoud 10" descr="Afbeelding met bloem, zitten, plant&#10;&#10;Beschrijving is gegenereerd met hoge betrouwbaarheid">
            <a:extLst>
              <a:ext uri="{FF2B5EF4-FFF2-40B4-BE49-F238E27FC236}">
                <a16:creationId xmlns:a16="http://schemas.microsoft.com/office/drawing/2014/main" id="{2C1FE386-5F45-457D-AA88-845218832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94309" y="1152983"/>
            <a:ext cx="4036642" cy="2688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Audiobestand 5">
            <a:hlinkClick r:id="" action="ppaction://media"/>
            <a:extLst>
              <a:ext uri="{FF2B5EF4-FFF2-40B4-BE49-F238E27FC236}">
                <a16:creationId xmlns:a16="http://schemas.microsoft.com/office/drawing/2014/main" id="{6BE63A5F-032A-471E-9ED5-0D264A8CE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7" name="Afbeelding 6" descr="Afbeelding met plant, cactus&#10;&#10;Beschrijving is gegenereerd met zeer hoge betrouwbaarheid">
            <a:extLst>
              <a:ext uri="{FF2B5EF4-FFF2-40B4-BE49-F238E27FC236}">
                <a16:creationId xmlns:a16="http://schemas.microsoft.com/office/drawing/2014/main" id="{2CA203F7-9301-4B50-A71A-470E6088F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929" y="1853248"/>
            <a:ext cx="3057525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 descr="Afbeelding met boom, buiten, sneeuw, plant&#10;&#10;Beschrijving is gegenereerd met zeer hoge betrouwbaarheid">
            <a:extLst>
              <a:ext uri="{FF2B5EF4-FFF2-40B4-BE49-F238E27FC236}">
                <a16:creationId xmlns:a16="http://schemas.microsoft.com/office/drawing/2014/main" id="{8B4EAC92-E956-4454-9B9D-28598E320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773" y="1942511"/>
            <a:ext cx="3053301" cy="4071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Afbeelding 12" descr="Afbeelding met lucht, buiten, plant, vliegen&#10;&#10;Beschrijving is gegenereerd met zeer hoge betrouwbaarheid">
            <a:extLst>
              <a:ext uri="{FF2B5EF4-FFF2-40B4-BE49-F238E27FC236}">
                <a16:creationId xmlns:a16="http://schemas.microsoft.com/office/drawing/2014/main" id="{D8480921-3421-4586-95AF-3F47AE948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309" y="3907290"/>
            <a:ext cx="4115801" cy="274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91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5"/>
    </mc:Choice>
    <mc:Fallback xmlns="">
      <p:transition spd="slow" advTm="22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26676-57AD-4DD2-B61C-6B0DAD47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Behoeftes van planten</a:t>
            </a:r>
          </a:p>
        </p:txBody>
      </p:sp>
      <p:pic>
        <p:nvPicPr>
          <p:cNvPr id="6" name="Tijdelijke aanduiding voor inhoud 5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1B2DCF1E-708F-4907-AD5B-D4829730E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220" y="1048208"/>
            <a:ext cx="4482915" cy="3133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Audiobestand 3">
            <a:hlinkClick r:id="" action="ppaction://media"/>
            <a:extLst>
              <a:ext uri="{FF2B5EF4-FFF2-40B4-BE49-F238E27FC236}">
                <a16:creationId xmlns:a16="http://schemas.microsoft.com/office/drawing/2014/main" id="{3B703A42-7AEB-4F4D-8871-CAC356E9D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8" name="Afbeelding 7" descr="Afbeelding met boom, buiten, gras, plant&#10;&#10;Beschrijving is gegenereerd met zeer hoge betrouwbaarheid">
            <a:extLst>
              <a:ext uri="{FF2B5EF4-FFF2-40B4-BE49-F238E27FC236}">
                <a16:creationId xmlns:a16="http://schemas.microsoft.com/office/drawing/2014/main" id="{4ACA9B01-1522-4858-ABBE-201A0DA8A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47999"/>
            <a:ext cx="4699527" cy="3133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Afbeelding 9" descr="Afbeelding met buiten, lucht, grond, gras&#10;&#10;Beschrijving is gegenereerd met zeer hoge betrouwbaarheid">
            <a:extLst>
              <a:ext uri="{FF2B5EF4-FFF2-40B4-BE49-F238E27FC236}">
                <a16:creationId xmlns:a16="http://schemas.microsoft.com/office/drawing/2014/main" id="{86A2B175-DBE3-4453-9B93-8CE008421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20" y="4181226"/>
            <a:ext cx="4482915" cy="2995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Afbeelding 11" descr="Afbeelding met natuur, water, vijver, gras&#10;&#10;Beschrijving is gegenereerd met zeer hoge betrouwbaarheid">
            <a:extLst>
              <a:ext uri="{FF2B5EF4-FFF2-40B4-BE49-F238E27FC236}">
                <a16:creationId xmlns:a16="http://schemas.microsoft.com/office/drawing/2014/main" id="{CD120AF6-CAA4-4EE8-8CB9-BCBA0DE6A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181226"/>
            <a:ext cx="4699527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80414FFD-A57A-4161-B497-25944514BD5D}"/>
              </a:ext>
            </a:extLst>
          </p:cNvPr>
          <p:cNvCxnSpPr/>
          <p:nvPr/>
        </p:nvCxnSpPr>
        <p:spPr>
          <a:xfrm>
            <a:off x="4943475" y="252412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4B20AE7E-C51C-455D-A30D-72ECBB049D85}"/>
              </a:ext>
            </a:extLst>
          </p:cNvPr>
          <p:cNvCxnSpPr>
            <a:cxnSpLocks/>
          </p:cNvCxnSpPr>
          <p:nvPr/>
        </p:nvCxnSpPr>
        <p:spPr>
          <a:xfrm flipH="1">
            <a:off x="5191125" y="3924300"/>
            <a:ext cx="66675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F0476B54-69BF-4629-909D-ADF0198AC243}"/>
              </a:ext>
            </a:extLst>
          </p:cNvPr>
          <p:cNvCxnSpPr/>
          <p:nvPr/>
        </p:nvCxnSpPr>
        <p:spPr>
          <a:xfrm>
            <a:off x="4943475" y="62357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6"/>
    </mc:Choice>
    <mc:Fallback xmlns="">
      <p:transition spd="slow" advTm="22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D9B37-2DC1-4F76-9D0B-63577F09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 nu zelf op zoek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9B4B582-C2BD-487C-9D1E-63F3073B4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6111" y="1774313"/>
            <a:ext cx="5264522" cy="3509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Audiobestand 3">
            <a:hlinkClick r:id="" action="ppaction://media"/>
            <a:extLst>
              <a:ext uri="{FF2B5EF4-FFF2-40B4-BE49-F238E27FC236}">
                <a16:creationId xmlns:a16="http://schemas.microsoft.com/office/drawing/2014/main" id="{BF4FE240-76AB-4A17-A464-529B005BD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F561172-6C7C-4DBF-AC25-786E22605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369" y="1152983"/>
            <a:ext cx="56673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7150691-CCA8-4571-89DE-0401DFC6F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369" y="3148153"/>
            <a:ext cx="5107395" cy="340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1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11"/>
    </mc:Choice>
    <mc:Fallback xmlns="">
      <p:transition spd="slow" advTm="18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</Words>
  <Application>Microsoft Office PowerPoint</Application>
  <PresentationFormat>Breedbeeld</PresentationFormat>
  <Paragraphs>4</Paragraphs>
  <Slides>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Aanpassingen bij planten</vt:lpstr>
      <vt:lpstr>Aanpassingen bij planten</vt:lpstr>
      <vt:lpstr>Behoeftes van planten</vt:lpstr>
      <vt:lpstr>Ga nu zelf op zoek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Aanpassingen bij planten</dc:title>
  <dc:creator>Tom Schildkamp</dc:creator>
  <cp:lastModifiedBy>Tom Schildkamp</cp:lastModifiedBy>
  <cp:revision>9</cp:revision>
  <dcterms:created xsi:type="dcterms:W3CDTF">2017-11-09T20:45:12Z</dcterms:created>
  <dcterms:modified xsi:type="dcterms:W3CDTF">2018-02-01T15:01:08Z</dcterms:modified>
</cp:coreProperties>
</file>